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48"/>
        <p:guide pos="38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51130" y="484505"/>
            <a:ext cx="435610" cy="2424430"/>
          </a:xfrm>
          <a:prstGeom prst="rect">
            <a:avLst/>
          </a:prstGeom>
          <a:noFill/>
        </p:spPr>
        <p:txBody>
          <a:bodyPr vert="eaVert" wrap="square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en-US" altLang="zh-CN">
                <a:solidFill>
                  <a:schemeClr val="bg1"/>
                </a:solidFill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基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本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信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息</a:t>
            </a:r>
            <a:endParaRPr lang="zh-CN" altLang="en-US" sz="22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0495" y="196215"/>
            <a:ext cx="6619875" cy="652335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22580" y="296545"/>
            <a:ext cx="5924550" cy="54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sz="2400"/>
              <a:t>商品名称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cc</a:t>
            </a:r>
            <a:endParaRPr lang="en-US" altLang="zh-CN" sz="2400"/>
          </a:p>
        </p:txBody>
      </p:sp>
      <p:sp>
        <p:nvSpPr>
          <p:cNvPr id="4" name="文本框 3"/>
          <p:cNvSpPr txBox="1"/>
          <p:nvPr/>
        </p:nvSpPr>
        <p:spPr>
          <a:xfrm>
            <a:off x="324485" y="839470"/>
            <a:ext cx="4438650" cy="655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款</a:t>
            </a:r>
            <a:r>
              <a:rPr lang="en-US" altLang="zh-CN" sz="2400"/>
              <a:t>      </a:t>
            </a:r>
            <a:r>
              <a:rPr lang="zh-CN" altLang="en-US" sz="2400"/>
              <a:t>号</a:t>
            </a:r>
            <a:r>
              <a:rPr lang="en-US" altLang="zh-CN" sz="2400"/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bb</a:t>
            </a:r>
            <a:endParaRPr lang="en-US" altLang="zh-CN" sz="2400"/>
          </a:p>
        </p:txBody>
      </p:sp>
      <p:sp>
        <p:nvSpPr>
          <p:cNvPr id="5" name="文本框 4"/>
          <p:cNvSpPr txBox="1"/>
          <p:nvPr/>
        </p:nvSpPr>
        <p:spPr>
          <a:xfrm>
            <a:off x="2741930" y="1494790"/>
            <a:ext cx="3505200" cy="1916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100%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桑蚕丝</a:t>
            </a:r>
            <a:b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2800" b="1">
                <a:sym typeface="+mn-ea"/>
              </a:rPr>
              <a:t>香云纱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909435" y="2594761"/>
            <a:ext cx="5124970" cy="4133648"/>
            <a:chOff x="238" y="-1287"/>
            <a:chExt cx="9168" cy="6557"/>
          </a:xfrm>
        </p:grpSpPr>
        <p:sp>
          <p:nvSpPr>
            <p:cNvPr id="7" name="矩形 6"/>
            <p:cNvSpPr/>
            <p:nvPr/>
          </p:nvSpPr>
          <p:spPr>
            <a:xfrm>
              <a:off x="238" y="-1254"/>
              <a:ext cx="9108" cy="651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8562" y="-1287"/>
              <a:ext cx="844" cy="6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sz="2400" b="1"/>
                <a:t>产</a:t>
              </a:r>
              <a:r>
                <a:rPr lang="en-US" altLang="zh-CN" sz="2400" b="1"/>
                <a:t>   </a:t>
              </a:r>
              <a:r>
                <a:rPr lang="zh-CN" sz="2400" b="1"/>
                <a:t>品</a:t>
              </a:r>
              <a:r>
                <a:rPr lang="en-US" altLang="zh-CN" sz="2400" b="1"/>
                <a:t>   </a:t>
              </a:r>
              <a:r>
                <a:rPr lang="zh-CN" sz="2400" b="1"/>
                <a:t>卖</a:t>
              </a:r>
              <a:r>
                <a:rPr lang="en-US" altLang="zh-CN" sz="2400" b="1"/>
                <a:t>   </a:t>
              </a:r>
              <a:r>
                <a:rPr lang="zh-CN" sz="2400" b="1"/>
                <a:t>点</a:t>
              </a:r>
              <a:endParaRPr lang="zh-CN" sz="2400" b="1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05435" y="4935855"/>
            <a:ext cx="2018665" cy="15900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r>
              <a:rPr lang="en-US" altLang="zh-CN" sz="2800" b="1"/>
              <a:t>dd</a:t>
            </a:r>
            <a:endParaRPr lang="en-US" altLang="zh-CN" sz="2800" b="1"/>
          </a:p>
        </p:txBody>
      </p:sp>
      <p:sp>
        <p:nvSpPr>
          <p:cNvPr id="30" name="文本框 29"/>
          <p:cNvSpPr txBox="1"/>
          <p:nvPr/>
        </p:nvSpPr>
        <p:spPr>
          <a:xfrm>
            <a:off x="6862445" y="194945"/>
            <a:ext cx="5091430" cy="2361565"/>
          </a:xfrm>
          <a:prstGeom prst="rect">
            <a:avLst/>
          </a:prstGeom>
          <a:noFill/>
          <a:ln w="12700" cmpd="sng">
            <a:solidFill>
              <a:schemeClr val="accent1"/>
            </a:solidFill>
            <a:prstDash val="solid"/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081520" y="2773680"/>
            <a:ext cx="4653280" cy="3752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70000"/>
              </a:lnSpc>
            </a:pPr>
            <a:r>
              <a:rPr lang="en-US"/>
              <a:t>ff</a:t>
            </a:r>
            <a:endParaRPr lang="en-US"/>
          </a:p>
        </p:txBody>
      </p:sp>
      <p:sp>
        <p:nvSpPr>
          <p:cNvPr id="33" name="圆角矩形 32"/>
          <p:cNvSpPr/>
          <p:nvPr/>
        </p:nvSpPr>
        <p:spPr>
          <a:xfrm>
            <a:off x="6862445" y="194945"/>
            <a:ext cx="467360" cy="24003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sz="2400" b="1"/>
              <a:t>直</a:t>
            </a:r>
            <a:r>
              <a:rPr lang="en-US" altLang="zh-CN" sz="2400" b="1"/>
              <a:t>   </a:t>
            </a:r>
            <a:r>
              <a:rPr lang="zh-CN" sz="2400" b="1"/>
              <a:t>播</a:t>
            </a:r>
            <a:r>
              <a:rPr lang="en-US" altLang="zh-CN" sz="2400" b="1"/>
              <a:t>   </a:t>
            </a:r>
            <a:r>
              <a:rPr lang="zh-CN" sz="2400" b="1"/>
              <a:t>价</a:t>
            </a:r>
            <a:r>
              <a:rPr lang="en-US" altLang="zh-CN" sz="2400" b="1"/>
              <a:t>   </a:t>
            </a:r>
            <a:r>
              <a:rPr lang="zh-CN" sz="2400" b="1"/>
              <a:t>格</a:t>
            </a:r>
            <a:endParaRPr lang="zh-CN" sz="2400" b="1"/>
          </a:p>
        </p:txBody>
      </p:sp>
      <p:sp>
        <p:nvSpPr>
          <p:cNvPr id="41" name="文本框 40"/>
          <p:cNvSpPr txBox="1"/>
          <p:nvPr/>
        </p:nvSpPr>
        <p:spPr>
          <a:xfrm>
            <a:off x="7511415" y="281305"/>
            <a:ext cx="2566670" cy="453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421880" y="481330"/>
            <a:ext cx="2566670" cy="768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b="1">
                <a:sym typeface="+mn-ea"/>
              </a:rPr>
              <a:t>直播价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】：</a:t>
            </a:r>
            <a:endParaRPr lang="en-US" altLang="zh-CN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511415" y="1391285"/>
            <a:ext cx="3670300" cy="1082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售后：七天无理由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物流：</a:t>
            </a:r>
            <a:r>
              <a:rPr 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顺丰</a:t>
            </a:r>
            <a:endParaRPr 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737485" y="3200400"/>
            <a:ext cx="3902710" cy="899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800">
                <a:solidFill>
                  <a:srgbClr val="FF0000"/>
                </a:solidFill>
              </a:rPr>
              <a:t>dd</a:t>
            </a:r>
            <a:endParaRPr lang="en-US" sz="2800">
              <a:solidFill>
                <a:srgbClr val="FF0000"/>
              </a:solidFill>
            </a:endParaRPr>
          </a:p>
          <a:p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335" y="1706880"/>
            <a:ext cx="2313305" cy="310261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51130" y="484505"/>
            <a:ext cx="435610" cy="2424430"/>
          </a:xfrm>
          <a:prstGeom prst="rect">
            <a:avLst/>
          </a:prstGeom>
          <a:noFill/>
        </p:spPr>
        <p:txBody>
          <a:bodyPr vert="eaVert" wrap="square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en-US" altLang="zh-CN">
                <a:solidFill>
                  <a:schemeClr val="bg1"/>
                </a:solidFill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基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本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信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息</a:t>
            </a:r>
            <a:endParaRPr lang="zh-CN" altLang="en-US" sz="22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0495" y="196215"/>
            <a:ext cx="6619875" cy="652335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22580" y="296545"/>
            <a:ext cx="5924550" cy="54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sz="2400"/>
              <a:t>商品名称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cc</a:t>
            </a:r>
            <a:endParaRPr lang="en-US" altLang="zh-CN" sz="2400"/>
          </a:p>
        </p:txBody>
      </p:sp>
      <p:sp>
        <p:nvSpPr>
          <p:cNvPr id="4" name="文本框 3"/>
          <p:cNvSpPr txBox="1"/>
          <p:nvPr/>
        </p:nvSpPr>
        <p:spPr>
          <a:xfrm>
            <a:off x="324485" y="839470"/>
            <a:ext cx="4438650" cy="655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款</a:t>
            </a:r>
            <a:r>
              <a:rPr lang="en-US" altLang="zh-CN" sz="2400"/>
              <a:t>      </a:t>
            </a:r>
            <a:r>
              <a:rPr lang="zh-CN" altLang="en-US" sz="2400"/>
              <a:t>号</a:t>
            </a:r>
            <a:r>
              <a:rPr lang="en-US" altLang="zh-CN" sz="2400"/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bb</a:t>
            </a:r>
            <a:endParaRPr lang="en-US" altLang="zh-CN" sz="2400"/>
          </a:p>
        </p:txBody>
      </p:sp>
      <p:sp>
        <p:nvSpPr>
          <p:cNvPr id="5" name="文本框 4"/>
          <p:cNvSpPr txBox="1"/>
          <p:nvPr/>
        </p:nvSpPr>
        <p:spPr>
          <a:xfrm>
            <a:off x="2741930" y="1494790"/>
            <a:ext cx="3505200" cy="1916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100%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桑蚕丝</a:t>
            </a:r>
            <a:b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2800" b="1">
                <a:sym typeface="+mn-ea"/>
              </a:rPr>
              <a:t>香云纱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909435" y="2594761"/>
            <a:ext cx="5124970" cy="4133648"/>
            <a:chOff x="238" y="-1287"/>
            <a:chExt cx="9168" cy="6557"/>
          </a:xfrm>
        </p:grpSpPr>
        <p:sp>
          <p:nvSpPr>
            <p:cNvPr id="7" name="矩形 6"/>
            <p:cNvSpPr/>
            <p:nvPr/>
          </p:nvSpPr>
          <p:spPr>
            <a:xfrm>
              <a:off x="238" y="-1254"/>
              <a:ext cx="9108" cy="651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8562" y="-1287"/>
              <a:ext cx="844" cy="6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sz="2400" b="1"/>
                <a:t>产</a:t>
              </a:r>
              <a:r>
                <a:rPr lang="en-US" altLang="zh-CN" sz="2400" b="1"/>
                <a:t>   </a:t>
              </a:r>
              <a:r>
                <a:rPr lang="zh-CN" sz="2400" b="1"/>
                <a:t>品</a:t>
              </a:r>
              <a:r>
                <a:rPr lang="en-US" altLang="zh-CN" sz="2400" b="1"/>
                <a:t>   </a:t>
              </a:r>
              <a:r>
                <a:rPr lang="zh-CN" sz="2400" b="1"/>
                <a:t>卖</a:t>
              </a:r>
              <a:r>
                <a:rPr lang="en-US" altLang="zh-CN" sz="2400" b="1"/>
                <a:t>   </a:t>
              </a:r>
              <a:r>
                <a:rPr lang="zh-CN" sz="2400" b="1"/>
                <a:t>点</a:t>
              </a:r>
              <a:endParaRPr lang="zh-CN" sz="2400" b="1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05435" y="4935855"/>
            <a:ext cx="2018665" cy="15900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r>
              <a:rPr lang="en-US" altLang="zh-CN" sz="2800" b="1"/>
              <a:t>dd</a:t>
            </a:r>
            <a:endParaRPr lang="en-US" altLang="zh-CN" sz="2800" b="1"/>
          </a:p>
        </p:txBody>
      </p:sp>
      <p:sp>
        <p:nvSpPr>
          <p:cNvPr id="30" name="文本框 29"/>
          <p:cNvSpPr txBox="1"/>
          <p:nvPr/>
        </p:nvSpPr>
        <p:spPr>
          <a:xfrm>
            <a:off x="6862445" y="194945"/>
            <a:ext cx="5091430" cy="2361565"/>
          </a:xfrm>
          <a:prstGeom prst="rect">
            <a:avLst/>
          </a:prstGeom>
          <a:noFill/>
          <a:ln w="12700" cmpd="sng">
            <a:solidFill>
              <a:schemeClr val="accent1"/>
            </a:solidFill>
            <a:prstDash val="solid"/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081520" y="2773680"/>
            <a:ext cx="4653280" cy="3752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70000"/>
              </a:lnSpc>
            </a:pPr>
            <a:r>
              <a:rPr lang="en-US"/>
              <a:t>ff</a:t>
            </a:r>
            <a:endParaRPr lang="en-US"/>
          </a:p>
        </p:txBody>
      </p:sp>
      <p:sp>
        <p:nvSpPr>
          <p:cNvPr id="33" name="圆角矩形 32"/>
          <p:cNvSpPr/>
          <p:nvPr/>
        </p:nvSpPr>
        <p:spPr>
          <a:xfrm>
            <a:off x="6862445" y="194945"/>
            <a:ext cx="467360" cy="24003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sz="2400" b="1"/>
              <a:t>直</a:t>
            </a:r>
            <a:r>
              <a:rPr lang="en-US" altLang="zh-CN" sz="2400" b="1"/>
              <a:t>   </a:t>
            </a:r>
            <a:r>
              <a:rPr lang="zh-CN" sz="2400" b="1"/>
              <a:t>播</a:t>
            </a:r>
            <a:r>
              <a:rPr lang="en-US" altLang="zh-CN" sz="2400" b="1"/>
              <a:t>   </a:t>
            </a:r>
            <a:r>
              <a:rPr lang="zh-CN" sz="2400" b="1"/>
              <a:t>价</a:t>
            </a:r>
            <a:r>
              <a:rPr lang="en-US" altLang="zh-CN" sz="2400" b="1"/>
              <a:t>   </a:t>
            </a:r>
            <a:r>
              <a:rPr lang="zh-CN" sz="2400" b="1"/>
              <a:t>格</a:t>
            </a:r>
            <a:endParaRPr lang="zh-CN" sz="2400" b="1"/>
          </a:p>
        </p:txBody>
      </p:sp>
      <p:sp>
        <p:nvSpPr>
          <p:cNvPr id="41" name="文本框 40"/>
          <p:cNvSpPr txBox="1"/>
          <p:nvPr/>
        </p:nvSpPr>
        <p:spPr>
          <a:xfrm>
            <a:off x="7511415" y="281305"/>
            <a:ext cx="2566670" cy="453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421880" y="481330"/>
            <a:ext cx="2566670" cy="768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b="1">
                <a:sym typeface="+mn-ea"/>
              </a:rPr>
              <a:t>直播价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】：</a:t>
            </a:r>
            <a:endParaRPr lang="en-US" altLang="zh-CN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511415" y="1391285"/>
            <a:ext cx="3670300" cy="1082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售后：七天无理由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物流：</a:t>
            </a:r>
            <a:r>
              <a:rPr 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顺丰</a:t>
            </a:r>
            <a:endParaRPr 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737485" y="3200400"/>
            <a:ext cx="3902710" cy="899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800">
                <a:solidFill>
                  <a:srgbClr val="FF0000"/>
                </a:solidFill>
              </a:rPr>
              <a:t>dd</a:t>
            </a:r>
            <a:endParaRPr lang="en-US" sz="2800">
              <a:solidFill>
                <a:srgbClr val="FF0000"/>
              </a:solidFill>
            </a:endParaRPr>
          </a:p>
          <a:p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335" y="1706880"/>
            <a:ext cx="2313305" cy="310261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51130" y="484505"/>
            <a:ext cx="435610" cy="2424430"/>
          </a:xfrm>
          <a:prstGeom prst="rect">
            <a:avLst/>
          </a:prstGeom>
          <a:noFill/>
        </p:spPr>
        <p:txBody>
          <a:bodyPr vert="eaVert" wrap="square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en-US" altLang="zh-CN">
                <a:solidFill>
                  <a:schemeClr val="bg1"/>
                </a:solidFill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基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本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信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息</a:t>
            </a:r>
            <a:endParaRPr lang="zh-CN" altLang="en-US" sz="22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0495" y="196215"/>
            <a:ext cx="6619875" cy="652335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22580" y="296545"/>
            <a:ext cx="5924550" cy="54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sz="2400"/>
              <a:t>商品名称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cc</a:t>
            </a:r>
            <a:endParaRPr lang="en-US" altLang="zh-CN" sz="2400"/>
          </a:p>
        </p:txBody>
      </p:sp>
      <p:sp>
        <p:nvSpPr>
          <p:cNvPr id="4" name="文本框 3"/>
          <p:cNvSpPr txBox="1"/>
          <p:nvPr/>
        </p:nvSpPr>
        <p:spPr>
          <a:xfrm>
            <a:off x="324485" y="839470"/>
            <a:ext cx="4438650" cy="655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款</a:t>
            </a:r>
            <a:r>
              <a:rPr lang="en-US" altLang="zh-CN" sz="2400"/>
              <a:t>      </a:t>
            </a:r>
            <a:r>
              <a:rPr lang="zh-CN" altLang="en-US" sz="2400"/>
              <a:t>号</a:t>
            </a:r>
            <a:r>
              <a:rPr lang="en-US" altLang="zh-CN" sz="2400"/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bb</a:t>
            </a:r>
            <a:endParaRPr lang="en-US" altLang="zh-CN" sz="2400"/>
          </a:p>
        </p:txBody>
      </p:sp>
      <p:sp>
        <p:nvSpPr>
          <p:cNvPr id="5" name="文本框 4"/>
          <p:cNvSpPr txBox="1"/>
          <p:nvPr/>
        </p:nvSpPr>
        <p:spPr>
          <a:xfrm>
            <a:off x="2741930" y="1494790"/>
            <a:ext cx="3505200" cy="1916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100%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桑蚕丝</a:t>
            </a:r>
            <a:b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2800" b="1">
                <a:sym typeface="+mn-ea"/>
              </a:rPr>
              <a:t>香云纱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909435" y="2594761"/>
            <a:ext cx="5124970" cy="4133648"/>
            <a:chOff x="238" y="-1287"/>
            <a:chExt cx="9168" cy="6557"/>
          </a:xfrm>
        </p:grpSpPr>
        <p:sp>
          <p:nvSpPr>
            <p:cNvPr id="7" name="矩形 6"/>
            <p:cNvSpPr/>
            <p:nvPr/>
          </p:nvSpPr>
          <p:spPr>
            <a:xfrm>
              <a:off x="238" y="-1254"/>
              <a:ext cx="9108" cy="651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8562" y="-1287"/>
              <a:ext cx="844" cy="6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sz="2400" b="1"/>
                <a:t>产</a:t>
              </a:r>
              <a:r>
                <a:rPr lang="en-US" altLang="zh-CN" sz="2400" b="1"/>
                <a:t>   </a:t>
              </a:r>
              <a:r>
                <a:rPr lang="zh-CN" sz="2400" b="1"/>
                <a:t>品</a:t>
              </a:r>
              <a:r>
                <a:rPr lang="en-US" altLang="zh-CN" sz="2400" b="1"/>
                <a:t>   </a:t>
              </a:r>
              <a:r>
                <a:rPr lang="zh-CN" sz="2400" b="1"/>
                <a:t>卖</a:t>
              </a:r>
              <a:r>
                <a:rPr lang="en-US" altLang="zh-CN" sz="2400" b="1"/>
                <a:t>   </a:t>
              </a:r>
              <a:r>
                <a:rPr lang="zh-CN" sz="2400" b="1"/>
                <a:t>点</a:t>
              </a:r>
              <a:endParaRPr lang="zh-CN" sz="2400" b="1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05435" y="4935855"/>
            <a:ext cx="2018665" cy="15900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r>
              <a:rPr lang="en-US" altLang="zh-CN" sz="2800" b="1"/>
              <a:t>dd</a:t>
            </a:r>
            <a:endParaRPr lang="en-US" altLang="zh-CN" sz="2800" b="1"/>
          </a:p>
        </p:txBody>
      </p:sp>
      <p:sp>
        <p:nvSpPr>
          <p:cNvPr id="30" name="文本框 29"/>
          <p:cNvSpPr txBox="1"/>
          <p:nvPr/>
        </p:nvSpPr>
        <p:spPr>
          <a:xfrm>
            <a:off x="6862445" y="194945"/>
            <a:ext cx="5091430" cy="2361565"/>
          </a:xfrm>
          <a:prstGeom prst="rect">
            <a:avLst/>
          </a:prstGeom>
          <a:noFill/>
          <a:ln w="12700" cmpd="sng">
            <a:solidFill>
              <a:schemeClr val="accent1"/>
            </a:solidFill>
            <a:prstDash val="solid"/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081520" y="2773680"/>
            <a:ext cx="4653280" cy="3752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70000"/>
              </a:lnSpc>
            </a:pPr>
            <a:r>
              <a:rPr lang="en-US"/>
              <a:t>ff</a:t>
            </a:r>
            <a:endParaRPr lang="en-US"/>
          </a:p>
        </p:txBody>
      </p:sp>
      <p:sp>
        <p:nvSpPr>
          <p:cNvPr id="33" name="圆角矩形 32"/>
          <p:cNvSpPr/>
          <p:nvPr/>
        </p:nvSpPr>
        <p:spPr>
          <a:xfrm>
            <a:off x="6862445" y="194945"/>
            <a:ext cx="467360" cy="24003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sz="2400" b="1"/>
              <a:t>直</a:t>
            </a:r>
            <a:r>
              <a:rPr lang="en-US" altLang="zh-CN" sz="2400" b="1"/>
              <a:t>   </a:t>
            </a:r>
            <a:r>
              <a:rPr lang="zh-CN" sz="2400" b="1"/>
              <a:t>播</a:t>
            </a:r>
            <a:r>
              <a:rPr lang="en-US" altLang="zh-CN" sz="2400" b="1"/>
              <a:t>   </a:t>
            </a:r>
            <a:r>
              <a:rPr lang="zh-CN" sz="2400" b="1"/>
              <a:t>价</a:t>
            </a:r>
            <a:r>
              <a:rPr lang="en-US" altLang="zh-CN" sz="2400" b="1"/>
              <a:t>   </a:t>
            </a:r>
            <a:r>
              <a:rPr lang="zh-CN" sz="2400" b="1"/>
              <a:t>格</a:t>
            </a:r>
            <a:endParaRPr lang="zh-CN" sz="2400" b="1"/>
          </a:p>
        </p:txBody>
      </p:sp>
      <p:sp>
        <p:nvSpPr>
          <p:cNvPr id="41" name="文本框 40"/>
          <p:cNvSpPr txBox="1"/>
          <p:nvPr/>
        </p:nvSpPr>
        <p:spPr>
          <a:xfrm>
            <a:off x="7511415" y="281305"/>
            <a:ext cx="2566670" cy="453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421880" y="481330"/>
            <a:ext cx="2566670" cy="768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b="1">
                <a:sym typeface="+mn-ea"/>
              </a:rPr>
              <a:t>直播价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】：</a:t>
            </a:r>
            <a:endParaRPr lang="en-US" altLang="zh-CN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511415" y="1391285"/>
            <a:ext cx="3670300" cy="1082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售后：七天无理由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物流：</a:t>
            </a:r>
            <a:r>
              <a:rPr 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顺丰</a:t>
            </a:r>
            <a:endParaRPr 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737485" y="3200400"/>
            <a:ext cx="3902710" cy="899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800">
                <a:solidFill>
                  <a:srgbClr val="FF0000"/>
                </a:solidFill>
              </a:rPr>
              <a:t>dd</a:t>
            </a:r>
            <a:endParaRPr lang="en-US" sz="2800">
              <a:solidFill>
                <a:srgbClr val="FF0000"/>
              </a:solidFill>
            </a:endParaRPr>
          </a:p>
          <a:p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335" y="1706880"/>
            <a:ext cx="2313305" cy="310261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51130" y="484505"/>
            <a:ext cx="435610" cy="2424430"/>
          </a:xfrm>
          <a:prstGeom prst="rect">
            <a:avLst/>
          </a:prstGeom>
          <a:noFill/>
        </p:spPr>
        <p:txBody>
          <a:bodyPr vert="eaVert" wrap="square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en-US" altLang="zh-CN">
                <a:solidFill>
                  <a:schemeClr val="bg1"/>
                </a:solidFill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基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本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信</a:t>
            </a:r>
            <a:r>
              <a:rPr lang="en-US" altLang="zh-CN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  </a:t>
            </a:r>
            <a:r>
              <a:rPr lang="zh-CN" altLang="en-US" sz="22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息</a:t>
            </a:r>
            <a:endParaRPr lang="zh-CN" altLang="en-US" sz="22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0495" y="196215"/>
            <a:ext cx="6619875" cy="652335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22580" y="296545"/>
            <a:ext cx="5924550" cy="54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sz="2400"/>
              <a:t>商品名称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cc</a:t>
            </a:r>
            <a:endParaRPr lang="en-US" altLang="zh-CN" sz="2400"/>
          </a:p>
        </p:txBody>
      </p:sp>
      <p:sp>
        <p:nvSpPr>
          <p:cNvPr id="4" name="文本框 3"/>
          <p:cNvSpPr txBox="1"/>
          <p:nvPr/>
        </p:nvSpPr>
        <p:spPr>
          <a:xfrm>
            <a:off x="324485" y="839470"/>
            <a:ext cx="4438650" cy="655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款</a:t>
            </a:r>
            <a:r>
              <a:rPr lang="en-US" altLang="zh-CN" sz="2400"/>
              <a:t>      </a:t>
            </a:r>
            <a:r>
              <a:rPr lang="zh-CN" altLang="en-US" sz="2400"/>
              <a:t>号</a:t>
            </a:r>
            <a:r>
              <a:rPr lang="en-US" altLang="zh-CN" sz="2400"/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</a:t>
            </a:r>
            <a:r>
              <a:rPr lang="zh-CN" altLang="en-US" sz="2400"/>
              <a:t>：</a:t>
            </a:r>
            <a:r>
              <a:rPr lang="en-US" altLang="zh-CN" sz="2400"/>
              <a:t>bb</a:t>
            </a:r>
            <a:endParaRPr lang="en-US" altLang="zh-CN" sz="2400"/>
          </a:p>
        </p:txBody>
      </p:sp>
      <p:sp>
        <p:nvSpPr>
          <p:cNvPr id="5" name="文本框 4"/>
          <p:cNvSpPr txBox="1"/>
          <p:nvPr/>
        </p:nvSpPr>
        <p:spPr>
          <a:xfrm>
            <a:off x="2741930" y="1494790"/>
            <a:ext cx="3505200" cy="1916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100%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桑蚕丝</a:t>
            </a:r>
            <a:b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2800" b="1">
                <a:sym typeface="+mn-ea"/>
              </a:rPr>
              <a:t>香云纱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909435" y="2594761"/>
            <a:ext cx="5124970" cy="4133648"/>
            <a:chOff x="238" y="-1287"/>
            <a:chExt cx="9168" cy="6557"/>
          </a:xfrm>
        </p:grpSpPr>
        <p:sp>
          <p:nvSpPr>
            <p:cNvPr id="7" name="矩形 6"/>
            <p:cNvSpPr/>
            <p:nvPr/>
          </p:nvSpPr>
          <p:spPr>
            <a:xfrm>
              <a:off x="238" y="-1254"/>
              <a:ext cx="9108" cy="651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8562" y="-1287"/>
              <a:ext cx="844" cy="6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="eaVert" rtlCol="0" anchor="ctr"/>
            <a:p>
              <a:pPr algn="ctr"/>
              <a:r>
                <a:rPr lang="zh-CN" sz="2400" b="1"/>
                <a:t>产</a:t>
              </a:r>
              <a:r>
                <a:rPr lang="en-US" altLang="zh-CN" sz="2400" b="1"/>
                <a:t>   </a:t>
              </a:r>
              <a:r>
                <a:rPr lang="zh-CN" sz="2400" b="1"/>
                <a:t>品</a:t>
              </a:r>
              <a:r>
                <a:rPr lang="en-US" altLang="zh-CN" sz="2400" b="1"/>
                <a:t>   </a:t>
              </a:r>
              <a:r>
                <a:rPr lang="zh-CN" sz="2400" b="1"/>
                <a:t>卖</a:t>
              </a:r>
              <a:r>
                <a:rPr lang="en-US" altLang="zh-CN" sz="2400" b="1"/>
                <a:t>   </a:t>
              </a:r>
              <a:r>
                <a:rPr lang="zh-CN" sz="2400" b="1"/>
                <a:t>点</a:t>
              </a:r>
              <a:endParaRPr lang="zh-CN" sz="2400" b="1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05435" y="4935855"/>
            <a:ext cx="2018665" cy="15900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r>
              <a:rPr lang="en-US" altLang="zh-CN" sz="2800" b="1"/>
              <a:t>dd</a:t>
            </a:r>
            <a:endParaRPr lang="en-US" altLang="zh-CN" sz="2800" b="1"/>
          </a:p>
        </p:txBody>
      </p:sp>
      <p:sp>
        <p:nvSpPr>
          <p:cNvPr id="30" name="文本框 29"/>
          <p:cNvSpPr txBox="1"/>
          <p:nvPr/>
        </p:nvSpPr>
        <p:spPr>
          <a:xfrm>
            <a:off x="6862445" y="194945"/>
            <a:ext cx="5091430" cy="2361565"/>
          </a:xfrm>
          <a:prstGeom prst="rect">
            <a:avLst/>
          </a:prstGeom>
          <a:noFill/>
          <a:ln w="12700" cmpd="sng">
            <a:solidFill>
              <a:schemeClr val="accent1"/>
            </a:solidFill>
            <a:prstDash val="solid"/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7081520" y="2773680"/>
            <a:ext cx="4653280" cy="3752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70000"/>
              </a:lnSpc>
            </a:pPr>
            <a:r>
              <a:rPr lang="en-US"/>
              <a:t>ff</a:t>
            </a:r>
            <a:endParaRPr lang="en-US"/>
          </a:p>
        </p:txBody>
      </p:sp>
      <p:sp>
        <p:nvSpPr>
          <p:cNvPr id="33" name="圆角矩形 32"/>
          <p:cNvSpPr/>
          <p:nvPr/>
        </p:nvSpPr>
        <p:spPr>
          <a:xfrm>
            <a:off x="6862445" y="194945"/>
            <a:ext cx="467360" cy="24003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sz="2400" b="1"/>
              <a:t>直</a:t>
            </a:r>
            <a:r>
              <a:rPr lang="en-US" altLang="zh-CN" sz="2400" b="1"/>
              <a:t>   </a:t>
            </a:r>
            <a:r>
              <a:rPr lang="zh-CN" sz="2400" b="1"/>
              <a:t>播</a:t>
            </a:r>
            <a:r>
              <a:rPr lang="en-US" altLang="zh-CN" sz="2400" b="1"/>
              <a:t>   </a:t>
            </a:r>
            <a:r>
              <a:rPr lang="zh-CN" sz="2400" b="1"/>
              <a:t>价</a:t>
            </a:r>
            <a:r>
              <a:rPr lang="en-US" altLang="zh-CN" sz="2400" b="1"/>
              <a:t>   </a:t>
            </a:r>
            <a:r>
              <a:rPr lang="zh-CN" sz="2400" b="1"/>
              <a:t>格</a:t>
            </a:r>
            <a:endParaRPr lang="zh-CN" sz="2400" b="1"/>
          </a:p>
        </p:txBody>
      </p:sp>
      <p:sp>
        <p:nvSpPr>
          <p:cNvPr id="41" name="文本框 40"/>
          <p:cNvSpPr txBox="1"/>
          <p:nvPr/>
        </p:nvSpPr>
        <p:spPr>
          <a:xfrm>
            <a:off x="7511415" y="281305"/>
            <a:ext cx="2566670" cy="453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421880" y="481330"/>
            <a:ext cx="2566670" cy="7689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【</a:t>
            </a:r>
            <a:r>
              <a:rPr lang="zh-CN" altLang="en-US" b="1">
                <a:sym typeface="+mn-ea"/>
              </a:rPr>
              <a:t>直播价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】：</a:t>
            </a:r>
            <a:endParaRPr lang="en-US" altLang="zh-CN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511415" y="1391285"/>
            <a:ext cx="3670300" cy="1082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售后：七天无理由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物流：</a:t>
            </a:r>
            <a:r>
              <a:rPr 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顺丰</a:t>
            </a:r>
            <a:endParaRPr 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737485" y="3200400"/>
            <a:ext cx="3902710" cy="899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800">
                <a:solidFill>
                  <a:srgbClr val="FF0000"/>
                </a:solidFill>
              </a:rPr>
              <a:t>dd</a:t>
            </a:r>
            <a:endParaRPr lang="en-US" sz="2800">
              <a:solidFill>
                <a:srgbClr val="FF0000"/>
              </a:solidFill>
            </a:endParaRPr>
          </a:p>
          <a:p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335" y="1706880"/>
            <a:ext cx="2313305" cy="310261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WPS 演示</Application>
  <PresentationFormat>宽屏</PresentationFormat>
  <Paragraphs>96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LJQ</cp:lastModifiedBy>
  <cp:revision>8</cp:revision>
  <dcterms:created xsi:type="dcterms:W3CDTF">2023-08-09T12:44:00Z</dcterms:created>
  <dcterms:modified xsi:type="dcterms:W3CDTF">2026-03-01T04:20:05Z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57F7C03A23534E5681A0BDFEB03899A4_12</vt:lpwstr>
  </property>
</Properties>
</file>